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9.jpg" ContentType="image/jpeg"/>
  <Override PartName="/ppt/media/image23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20104100" cy="1508125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/>
    <p:restoredTop sz="94623"/>
  </p:normalViewPr>
  <p:slideViewPr>
    <p:cSldViewPr>
      <p:cViewPr varScale="1">
        <p:scale>
          <a:sx n="53" d="100"/>
          <a:sy n="53" d="100"/>
        </p:scale>
        <p:origin x="488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675187"/>
            <a:ext cx="17088486" cy="3167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8445500"/>
            <a:ext cx="14072870" cy="37703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3468687"/>
            <a:ext cx="8745284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3468687"/>
            <a:ext cx="8745284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603250"/>
            <a:ext cx="18093690" cy="241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468687"/>
            <a:ext cx="18093690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4025563"/>
            <a:ext cx="6433312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4025563"/>
            <a:ext cx="4623943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4025563"/>
            <a:ext cx="4623943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20104100" cy="138270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891" y="-31249"/>
            <a:ext cx="19186318" cy="15079749"/>
          </a:xfrm>
          <a:prstGeom prst="rect">
            <a:avLst/>
          </a:prstGeom>
        </p:spPr>
      </p:pic>
      <p:pic>
        <p:nvPicPr>
          <p:cNvPr id="4" name="Picture 3" descr="A person with her hands on a table with candles and cards&#10;&#10;AI-generated content may be incorrect.">
            <a:extLst>
              <a:ext uri="{FF2B5EF4-FFF2-40B4-BE49-F238E27FC236}">
                <a16:creationId xmlns:a16="http://schemas.microsoft.com/office/drawing/2014/main" id="{B32EA087-F358-5357-50A3-842E1B5581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0" y="-3175"/>
            <a:ext cx="9669359" cy="133503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1082" y="0"/>
            <a:ext cx="19193017" cy="15079749"/>
          </a:xfrm>
          <a:prstGeom prst="rect">
            <a:avLst/>
          </a:prstGeom>
        </p:spPr>
      </p:pic>
      <p:pic>
        <p:nvPicPr>
          <p:cNvPr id="4" name="Picture 3" descr="A person sitting in the grass&#10;&#10;AI-generated content may be incorrect.">
            <a:extLst>
              <a:ext uri="{FF2B5EF4-FFF2-40B4-BE49-F238E27FC236}">
                <a16:creationId xmlns:a16="http://schemas.microsoft.com/office/drawing/2014/main" id="{BF04D5F6-28CB-82C0-D4E4-6B8346B3E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741" y="36929"/>
            <a:ext cx="9596509" cy="1108509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239911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374" y="0"/>
            <a:ext cx="1913272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239911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374" y="0"/>
            <a:ext cx="1913272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293504" cy="15079749"/>
          </a:xfrm>
          <a:prstGeom prst="rect">
            <a:avLst/>
          </a:prstGeom>
        </p:spPr>
      </p:pic>
      <p:pic>
        <p:nvPicPr>
          <p:cNvPr id="8" name="Picture 7" descr="Child peeking through a gate">
            <a:extLst>
              <a:ext uri="{FF2B5EF4-FFF2-40B4-BE49-F238E27FC236}">
                <a16:creationId xmlns:a16="http://schemas.microsoft.com/office/drawing/2014/main" id="{2AB5C148-09CD-0746-878A-4118E86640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8" r="30473"/>
          <a:stretch>
            <a:fillRect/>
          </a:stretch>
        </p:blipFill>
        <p:spPr>
          <a:xfrm>
            <a:off x="298450" y="0"/>
            <a:ext cx="9161978" cy="132556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20043807" cy="1382701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20043807" cy="1382701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79047"/>
            <a:ext cx="20043807" cy="1377341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79047"/>
            <a:ext cx="20043807" cy="137734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5079749"/>
          </a:xfrm>
          <a:prstGeom prst="rect">
            <a:avLst/>
          </a:prstGeom>
        </p:spPr>
      </p:pic>
      <p:pic>
        <p:nvPicPr>
          <p:cNvPr id="4" name="Picture 3" descr="A stack of cards and bowls of crystals&#10;&#10;AI-generated content may be incorrect.">
            <a:extLst>
              <a:ext uri="{FF2B5EF4-FFF2-40B4-BE49-F238E27FC236}">
                <a16:creationId xmlns:a16="http://schemas.microsoft.com/office/drawing/2014/main" id="{950CD798-25D1-7813-4478-9A9DD193D0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49625"/>
            <a:ext cx="10113565" cy="117301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8742" y="-7187"/>
            <a:ext cx="19193017" cy="15079749"/>
          </a:xfrm>
          <a:prstGeom prst="rect">
            <a:avLst/>
          </a:prstGeom>
        </p:spPr>
      </p:pic>
      <p:pic>
        <p:nvPicPr>
          <p:cNvPr id="4" name="Picture 3" descr="A head with various objects in it&#10;&#10;AI-generated content may be incorrect.">
            <a:extLst>
              <a:ext uri="{FF2B5EF4-FFF2-40B4-BE49-F238E27FC236}">
                <a16:creationId xmlns:a16="http://schemas.microsoft.com/office/drawing/2014/main" id="{F08E9EE0-A0A3-0840-F550-21B38A60C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049" y="-7187"/>
            <a:ext cx="9671049" cy="1326281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82" y="0"/>
            <a:ext cx="19186318" cy="15079749"/>
          </a:xfrm>
          <a:prstGeom prst="rect">
            <a:avLst/>
          </a:prstGeom>
        </p:spPr>
      </p:pic>
      <p:pic>
        <p:nvPicPr>
          <p:cNvPr id="4" name="Picture 3" descr="Head outline and magnifying glass">
            <a:extLst>
              <a:ext uri="{FF2B5EF4-FFF2-40B4-BE49-F238E27FC236}">
                <a16:creationId xmlns:a16="http://schemas.microsoft.com/office/drawing/2014/main" id="{28238F32-C379-9FCE-22FF-46174AF4B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77" r="24435"/>
          <a:stretch>
            <a:fillRect/>
          </a:stretch>
        </p:blipFill>
        <p:spPr>
          <a:xfrm>
            <a:off x="-6350" y="0"/>
            <a:ext cx="9677400" cy="132556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4733" y="1501"/>
            <a:ext cx="19193017" cy="15079749"/>
          </a:xfrm>
          <a:prstGeom prst="rect">
            <a:avLst/>
          </a:prstGeom>
        </p:spPr>
      </p:pic>
      <p:pic>
        <p:nvPicPr>
          <p:cNvPr id="6" name="Picture 5" descr="Stressed doctor at work">
            <a:extLst>
              <a:ext uri="{FF2B5EF4-FFF2-40B4-BE49-F238E27FC236}">
                <a16:creationId xmlns:a16="http://schemas.microsoft.com/office/drawing/2014/main" id="{01A497E5-51D8-D7EC-B63D-DF76338291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26" r="8020"/>
          <a:stretch>
            <a:fillRect/>
          </a:stretch>
        </p:blipFill>
        <p:spPr>
          <a:xfrm>
            <a:off x="12414250" y="24899"/>
            <a:ext cx="7689850" cy="132307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</TotalTime>
  <Words>0</Words>
  <Application>Microsoft Macintosh PowerPoint</Application>
  <PresentationFormat>Custom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Deliverance Ministry Presentation Module 6-11_Combine</dc:title>
  <dc:creator>Asad</dc:creator>
  <cp:lastModifiedBy>Joseph Sesay</cp:lastModifiedBy>
  <cp:revision>8</cp:revision>
  <dcterms:created xsi:type="dcterms:W3CDTF">2026-03-04T20:53:22Z</dcterms:created>
  <dcterms:modified xsi:type="dcterms:W3CDTF">2026-03-17T07:23:01Z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2026-03-05T00:00:00Z</vt:filetime>
  </property>
  <property fmtid="{D5CDD505-2E9C-101B-9397-08002B2CF9AE}" pid="3" name="Creator">
    <vt:lpwstr>Wondershare PDFelement</vt:lpwstr>
  </property>
  <property fmtid="{D5CDD505-2E9C-101B-9397-08002B2CF9AE}" pid="4" name="LastSaved">
    <vt:filetime>2026-03-04T00:00:00Z</vt:filetime>
  </property>
  <property fmtid="{D5CDD505-2E9C-101B-9397-08002B2CF9AE}" pid="5" name="Producer">
    <vt:lpwstr>Wondershare PDFelement</vt:lpwstr>
  </property>
</Properties>
</file>