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</p:sldIdLst>
  <p:sldSz cx="20104100" cy="1508125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97"/>
    <p:restoredTop sz="94645"/>
  </p:normalViewPr>
  <p:slideViewPr>
    <p:cSldViewPr>
      <p:cViewPr varScale="1">
        <p:scale>
          <a:sx n="53" d="100"/>
          <a:sy n="53" d="100"/>
        </p:scale>
        <p:origin x="432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675187"/>
            <a:ext cx="17088486" cy="3167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8445500"/>
            <a:ext cx="14072870" cy="37703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3468687"/>
            <a:ext cx="8745284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3468687"/>
            <a:ext cx="8745284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603250"/>
            <a:ext cx="18093690" cy="241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468687"/>
            <a:ext cx="18093690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4025563"/>
            <a:ext cx="6433312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4025563"/>
            <a:ext cx="4623943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4025563"/>
            <a:ext cx="4623943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20104100" cy="138270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186318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1082" y="0"/>
            <a:ext cx="19193017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239911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374" y="0"/>
            <a:ext cx="1913272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239911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374" y="0"/>
            <a:ext cx="1913272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293504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374" y="0"/>
            <a:ext cx="1913272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293504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4675" y="0"/>
            <a:ext cx="19139424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20043807" cy="1382701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755" y="1501"/>
            <a:ext cx="19400690" cy="150797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F31115-D3D9-C6E3-40D2-C2E9AEFC7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22" r="25390"/>
          <a:stretch>
            <a:fillRect/>
          </a:stretch>
        </p:blipFill>
        <p:spPr>
          <a:xfrm>
            <a:off x="33755" y="-23229"/>
            <a:ext cx="9713496" cy="1325127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374" y="0"/>
            <a:ext cx="1913272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374" y="0"/>
            <a:ext cx="1913272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20043807" cy="1382701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79047"/>
            <a:ext cx="20043807" cy="1377341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79047"/>
            <a:ext cx="20043807" cy="137734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1082" y="0"/>
            <a:ext cx="19193017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186318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1082" y="0"/>
            <a:ext cx="19193017" cy="1507974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0</Words>
  <Application>Microsoft Macintosh PowerPoint</Application>
  <PresentationFormat>Custom</PresentationFormat>
  <Paragraphs>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Deliverance Ministry Presentation Module 5-01_Combine</dc:title>
  <dc:creator>Asad</dc:creator>
  <cp:lastModifiedBy>Joseph Sesay</cp:lastModifiedBy>
  <cp:revision>2</cp:revision>
  <dcterms:created xsi:type="dcterms:W3CDTF">2026-03-06T23:06:00Z</dcterms:created>
  <dcterms:modified xsi:type="dcterms:W3CDTF">2026-03-19T13:36:50Z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2026-03-07T00:00:00Z</vt:filetime>
  </property>
  <property fmtid="{D5CDD505-2E9C-101B-9397-08002B2CF9AE}" pid="3" name="Creator">
    <vt:lpwstr>Wondershare PDFelement</vt:lpwstr>
  </property>
  <property fmtid="{D5CDD505-2E9C-101B-9397-08002B2CF9AE}" pid="4" name="LastSaved">
    <vt:filetime>2026-03-06T00:00:00Z</vt:filetime>
  </property>
  <property fmtid="{D5CDD505-2E9C-101B-9397-08002B2CF9AE}" pid="5" name="Producer">
    <vt:lpwstr>Wondershare PDFelement</vt:lpwstr>
  </property>
</Properties>
</file>