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20104100" cy="1508125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3"/>
  </p:normalViewPr>
  <p:slideViewPr>
    <p:cSldViewPr>
      <p:cViewPr varScale="1">
        <p:scale>
          <a:sx n="53" d="100"/>
          <a:sy n="53" d="100"/>
        </p:scale>
        <p:origin x="1696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675187"/>
            <a:ext cx="17088486" cy="3167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445500"/>
            <a:ext cx="14072870" cy="3770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03250"/>
            <a:ext cx="18093690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468687"/>
            <a:ext cx="18093690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4025563"/>
            <a:ext cx="6433312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104100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39911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93" y="-35259"/>
            <a:ext cx="19239911" cy="15079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FE9343-E36A-04F2-FA4D-37F6F9924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16000"/>
          <a:stretch>
            <a:fillRect/>
          </a:stretch>
        </p:blipFill>
        <p:spPr>
          <a:xfrm>
            <a:off x="298450" y="61659"/>
            <a:ext cx="9199643" cy="127574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293504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1374" y="0"/>
            <a:ext cx="19132725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5454"/>
            <a:ext cx="20043807" cy="138270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79047"/>
            <a:ext cx="20043807" cy="137734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86318" cy="150797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082" y="0"/>
            <a:ext cx="19193017" cy="150797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0</Words>
  <Application>Microsoft Macintosh PowerPoint</Application>
  <PresentationFormat>Custom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Deliverance Ministry Presentation Module 4-01_Combine</dc:title>
  <dc:creator>Asad</dc:creator>
  <cp:lastModifiedBy>Joseph Sesay</cp:lastModifiedBy>
  <cp:revision>2</cp:revision>
  <dcterms:created xsi:type="dcterms:W3CDTF">2026-03-02T20:00:15Z</dcterms:created>
  <dcterms:modified xsi:type="dcterms:W3CDTF">2026-03-19T13:39:52Z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2026-03-03T00:00:00Z</vt:filetime>
  </property>
  <property fmtid="{D5CDD505-2E9C-101B-9397-08002B2CF9AE}" pid="3" name="Creator">
    <vt:lpwstr>Wondershare PDFelement</vt:lpwstr>
  </property>
  <property fmtid="{D5CDD505-2E9C-101B-9397-08002B2CF9AE}" pid="4" name="LastSaved">
    <vt:filetime>2026-03-02T00:00:00Z</vt:filetime>
  </property>
  <property fmtid="{D5CDD505-2E9C-101B-9397-08002B2CF9AE}" pid="5" name="Producer">
    <vt:lpwstr>Wondershare PDFelement</vt:lpwstr>
  </property>
</Properties>
</file>