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20104100" cy="1508125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49"/>
    <p:restoredTop sz="94678"/>
  </p:normalViewPr>
  <p:slideViewPr>
    <p:cSldViewPr>
      <p:cViewPr varScale="1">
        <p:scale>
          <a:sx n="53" d="100"/>
          <a:sy n="53" d="100"/>
        </p:scale>
        <p:origin x="432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104100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33" y="73025"/>
            <a:ext cx="19193017" cy="15079749"/>
          </a:xfrm>
          <a:prstGeom prst="rect">
            <a:avLst/>
          </a:prstGeom>
        </p:spPr>
      </p:pic>
      <p:pic>
        <p:nvPicPr>
          <p:cNvPr id="4" name="Picture 3" descr="Empty eggshell broken in half">
            <a:extLst>
              <a:ext uri="{FF2B5EF4-FFF2-40B4-BE49-F238E27FC236}">
                <a16:creationId xmlns:a16="http://schemas.microsoft.com/office/drawing/2014/main" id="{D560AE99-A2E7-459F-EB78-D2B90D014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61350" y="1863725"/>
            <a:ext cx="13258800" cy="9677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05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9" y="0"/>
            <a:ext cx="1928680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19293504" cy="112009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0</Words>
  <Application>Microsoft Macintosh PowerPoint</Application>
  <PresentationFormat>Custom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Deliverance Ministry Presentation Module 1-01_Combine</dc:title>
  <dc:creator>Asad</dc:creator>
  <cp:lastModifiedBy>Joseph Sesay</cp:lastModifiedBy>
  <cp:revision>2</cp:revision>
  <dcterms:created xsi:type="dcterms:W3CDTF">2026-02-22T19:29:43Z</dcterms:created>
  <dcterms:modified xsi:type="dcterms:W3CDTF">2026-03-18T13:13:02Z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2026-02-23T00:00:00Z</vt:filetime>
  </property>
  <property fmtid="{D5CDD505-2E9C-101B-9397-08002B2CF9AE}" pid="3" name="Creator">
    <vt:lpwstr>Wondershare PDFelement</vt:lpwstr>
  </property>
  <property fmtid="{D5CDD505-2E9C-101B-9397-08002B2CF9AE}" pid="4" name="LastSaved">
    <vt:filetime>2026-02-22T00:00:00Z</vt:filetime>
  </property>
  <property fmtid="{D5CDD505-2E9C-101B-9397-08002B2CF9AE}" pid="5" name="Producer">
    <vt:lpwstr>Wondershare PDFelement</vt:lpwstr>
  </property>
</Properties>
</file>