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20104100" cy="15081250"/>
  <p:notesSz cx="20104100" cy="150812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104100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3593"/>
            <a:ext cx="19239911" cy="150261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264796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3183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27551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264796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264796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Asad</dc:creator>
  <dc:title>Deliverance Ministry Presentation Module 7-02_Combine</dc:title>
  <dcterms:created xsi:type="dcterms:W3CDTF">2026-03-24T02:32:32Z</dcterms:created>
  <dcterms:modified xsi:type="dcterms:W3CDTF">2026-03-24T02:32:32Z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2026-03-24T00:00:00Z</vt:filetime>
  </property>
  <property fmtid="{D5CDD505-2E9C-101B-9397-08002B2CF9AE}" pid="3" name="Creator">
    <vt:lpwstr>Wondershare PDFelement</vt:lpwstr>
  </property>
  <property fmtid="{D5CDD505-2E9C-101B-9397-08002B2CF9AE}" pid="4" name="LastSaved">
    <vt:filetime>2026-03-24T00:00:00Z</vt:filetime>
  </property>
  <property fmtid="{D5CDD505-2E9C-101B-9397-08002B2CF9AE}" pid="5" name="Producer">
    <vt:lpwstr>Wondershare PDFelement</vt:lpwstr>
  </property>
</Properties>
</file>